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B9C25-B6C4-43D6-B8D1-BDCD495D3742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3CDAD-9E0E-4BD3-A59A-AA6326396B9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63483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B9C25-B6C4-43D6-B8D1-BDCD495D3742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3CDAD-9E0E-4BD3-A59A-AA6326396B9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97241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B9C25-B6C4-43D6-B8D1-BDCD495D3742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3CDAD-9E0E-4BD3-A59A-AA6326396B9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89736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B9C25-B6C4-43D6-B8D1-BDCD495D3742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3CDAD-9E0E-4BD3-A59A-AA6326396B9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8229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B9C25-B6C4-43D6-B8D1-BDCD495D3742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3CDAD-9E0E-4BD3-A59A-AA6326396B9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23735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B9C25-B6C4-43D6-B8D1-BDCD495D3742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3CDAD-9E0E-4BD3-A59A-AA6326396B9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45979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B9C25-B6C4-43D6-B8D1-BDCD495D3742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3CDAD-9E0E-4BD3-A59A-AA6326396B9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71164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B9C25-B6C4-43D6-B8D1-BDCD495D3742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3CDAD-9E0E-4BD3-A59A-AA6326396B9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644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B9C25-B6C4-43D6-B8D1-BDCD495D3742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3CDAD-9E0E-4BD3-A59A-AA6326396B9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77649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B9C25-B6C4-43D6-B8D1-BDCD495D3742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3CDAD-9E0E-4BD3-A59A-AA6326396B9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60597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B9C25-B6C4-43D6-B8D1-BDCD495D3742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3CDAD-9E0E-4BD3-A59A-AA6326396B9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043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5B9C25-B6C4-43D6-B8D1-BDCD495D3742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3CDAD-9E0E-4BD3-A59A-AA6326396B9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4812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70984" cy="1143000"/>
          </a:xfrm>
          <a:solidFill>
            <a:schemeClr val="accent4">
              <a:lumMod val="40000"/>
              <a:lumOff val="6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es-CO" b="1" i="1" dirty="0" smtClean="0"/>
              <a:t>PROMESAS DE DIOS EN 1 TESALONISENSES</a:t>
            </a:r>
            <a:endParaRPr lang="es-CO" b="1" i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608512"/>
          </a:xfrm>
          <a:solidFill>
            <a:schemeClr val="accent6">
              <a:lumMod val="20000"/>
              <a:lumOff val="80000"/>
            </a:schemeClr>
          </a:solidFill>
          <a:effectLst>
            <a:glow rad="101600">
              <a:schemeClr val="accent5"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 fontScale="70000" lnSpcReduction="20000"/>
          </a:bodyPr>
          <a:lstStyle/>
          <a:p>
            <a:pPr marL="0" indent="0" algn="r">
              <a:buNone/>
            </a:pPr>
            <a:r>
              <a:rPr lang="es-CO" b="1" dirty="0">
                <a:solidFill>
                  <a:srgbClr val="FF0000"/>
                </a:solidFill>
              </a:rPr>
              <a:t>1 </a:t>
            </a:r>
            <a:r>
              <a:rPr lang="es-CO" b="1" dirty="0" smtClean="0">
                <a:solidFill>
                  <a:srgbClr val="FF0000"/>
                </a:solidFill>
              </a:rPr>
              <a:t>Tés. </a:t>
            </a:r>
            <a:r>
              <a:rPr lang="es-CO" b="1" dirty="0">
                <a:solidFill>
                  <a:srgbClr val="FF0000"/>
                </a:solidFill>
              </a:rPr>
              <a:t>1:10 </a:t>
            </a:r>
            <a:r>
              <a:rPr lang="es-CO" b="1" dirty="0" smtClean="0">
                <a:solidFill>
                  <a:srgbClr val="FF0000"/>
                </a:solidFill>
              </a:rPr>
              <a:t> </a:t>
            </a:r>
          </a:p>
          <a:p>
            <a:pPr marL="0" indent="0" algn="r">
              <a:buNone/>
            </a:pPr>
            <a:r>
              <a:rPr lang="es-CO" dirty="0" smtClean="0"/>
              <a:t>Y </a:t>
            </a:r>
            <a:r>
              <a:rPr lang="es-CO" dirty="0"/>
              <a:t>esperar de los cielos a su Hijo, al cual resucitó de los muertos, a Jesús, quien nos libra de la ira venidera. </a:t>
            </a:r>
            <a:r>
              <a:rPr lang="es-CO" b="1" u="sng" dirty="0" smtClean="0"/>
              <a:t>Promesa </a:t>
            </a:r>
            <a:r>
              <a:rPr lang="es-CO" b="1" u="sng" dirty="0"/>
              <a:t>de Esperanza.</a:t>
            </a:r>
          </a:p>
          <a:p>
            <a:pPr marL="0" indent="0">
              <a:buNone/>
            </a:pPr>
            <a:endParaRPr lang="es-CO" b="1" u="sng" dirty="0" smtClean="0"/>
          </a:p>
          <a:p>
            <a:pPr marL="0" indent="0" algn="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1 Tés. </a:t>
            </a:r>
            <a:r>
              <a:rPr lang="es-CO" b="1" dirty="0">
                <a:solidFill>
                  <a:srgbClr val="FF0000"/>
                </a:solidFill>
              </a:rPr>
              <a:t>3:2 </a:t>
            </a:r>
          </a:p>
          <a:p>
            <a:pPr marL="0" indent="0" algn="r">
              <a:buNone/>
            </a:pPr>
            <a:r>
              <a:rPr lang="es-CO" dirty="0" smtClean="0"/>
              <a:t>Y </a:t>
            </a:r>
            <a:r>
              <a:rPr lang="es-CO" dirty="0"/>
              <a:t>enviamos a Timoteo nuestro hermano, servidor de Dios y colaborador nuestro en el evangelio de Cristo, para confirmaros y exhortaros respecto a vuestra fe. </a:t>
            </a:r>
            <a:r>
              <a:rPr lang="es-CO" b="1" u="sng" dirty="0" smtClean="0"/>
              <a:t>Promesa </a:t>
            </a:r>
            <a:r>
              <a:rPr lang="es-CO" b="1" u="sng" dirty="0"/>
              <a:t>de Fe.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1 Tés. 4:11-12.</a:t>
            </a:r>
          </a:p>
          <a:p>
            <a:pPr marL="0" indent="0" algn="r">
              <a:buNone/>
            </a:pPr>
            <a:r>
              <a:rPr lang="es-CO" dirty="0" smtClean="0"/>
              <a:t> </a:t>
            </a:r>
            <a:r>
              <a:rPr lang="es-CO" dirty="0"/>
              <a:t>Y que procuréis tener tranquilidad, y ocuparos en vuestros negocios, y trabajar con vuestras manos de la manera que os hemos mandado, a fin de que os conduzcáis honradamente para con los de afuera, y no tengáis necesidad de nada.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0"/>
            <a:ext cx="2550790" cy="1556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8259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04656"/>
          </a:xfrm>
          <a:solidFill>
            <a:schemeClr val="accent6">
              <a:lumMod val="20000"/>
              <a:lumOff val="80000"/>
            </a:schemeClr>
          </a:solidFill>
          <a:effectLst>
            <a:glow rad="101600">
              <a:schemeClr val="accent5">
                <a:lumMod val="75000"/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85000" lnSpcReduction="10000"/>
          </a:bodyPr>
          <a:lstStyle/>
          <a:p>
            <a:pPr marL="0" indent="0" algn="r">
              <a:buNone/>
            </a:pPr>
            <a:r>
              <a:rPr lang="es-CO" b="1" dirty="0">
                <a:solidFill>
                  <a:srgbClr val="FF0000"/>
                </a:solidFill>
              </a:rPr>
              <a:t>1 </a:t>
            </a:r>
            <a:r>
              <a:rPr lang="es-CO" b="1" dirty="0" smtClean="0">
                <a:solidFill>
                  <a:srgbClr val="FF0000"/>
                </a:solidFill>
              </a:rPr>
              <a:t>Tés. 4:14-17.</a:t>
            </a:r>
          </a:p>
          <a:p>
            <a:pPr marL="0" indent="0" algn="r">
              <a:buNone/>
            </a:pPr>
            <a:r>
              <a:rPr lang="es-CO" dirty="0" smtClean="0"/>
              <a:t>Porque </a:t>
            </a:r>
            <a:r>
              <a:rPr lang="es-CO" dirty="0"/>
              <a:t>si creemos que Jesús murió y resucitó, así también traerá Dios con Jesús a los que durmieron en él. Por lo cual os decimos esto en palabra del Señor: que nosotros que vivimos, que habremos quedado hasta la venida del Señor, no precederemos a los que durmieron. </a:t>
            </a:r>
            <a:endParaRPr lang="es-CO" dirty="0" smtClean="0"/>
          </a:p>
          <a:p>
            <a:pPr marL="0" indent="0" algn="r">
              <a:buNone/>
            </a:pPr>
            <a:endParaRPr lang="es-CO" dirty="0"/>
          </a:p>
          <a:p>
            <a:pPr marL="0" indent="0" algn="r">
              <a:buNone/>
            </a:pPr>
            <a:r>
              <a:rPr lang="es-CO" dirty="0" smtClean="0"/>
              <a:t>Porque </a:t>
            </a:r>
            <a:r>
              <a:rPr lang="es-CO" dirty="0"/>
              <a:t>el Señor mismo con voz de mando, con voz de arcángel, y con trompeta de Dios, descenderá del cielo; y los muertos en Cristo resucitarán primero. Luego nosotros los que vivimos, los que hayamos quedado, seremos arrebatados juntamente con ellos en las nubes para recibir al Señor en el aire, y así estaremos siempre con el </a:t>
            </a:r>
            <a:r>
              <a:rPr lang="es-CO" dirty="0" smtClean="0"/>
              <a:t>Señor. </a:t>
            </a:r>
            <a:r>
              <a:rPr lang="es-CO" b="1" u="sng" dirty="0" smtClean="0"/>
              <a:t>Promesa </a:t>
            </a:r>
            <a:r>
              <a:rPr lang="es-CO" b="1" u="sng" dirty="0"/>
              <a:t>de Esperanza</a:t>
            </a:r>
            <a:r>
              <a:rPr lang="es-CO" b="1" u="sng" dirty="0" smtClean="0"/>
              <a:t>.</a:t>
            </a:r>
            <a:endParaRPr lang="es-CO" b="1" u="sng" dirty="0"/>
          </a:p>
        </p:txBody>
      </p:sp>
    </p:spTree>
    <p:extLst>
      <p:ext uri="{BB962C8B-B14F-4D97-AF65-F5344CB8AC3E}">
        <p14:creationId xmlns:p14="http://schemas.microsoft.com/office/powerpoint/2010/main" val="1974820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04656"/>
          </a:xfrm>
          <a:solidFill>
            <a:schemeClr val="accent6">
              <a:lumMod val="20000"/>
              <a:lumOff val="80000"/>
            </a:schemeClr>
          </a:solidFill>
          <a:effectLst>
            <a:glow rad="101600">
              <a:schemeClr val="accent5"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lnSpcReduction="10000"/>
          </a:bodyPr>
          <a:lstStyle/>
          <a:p>
            <a:pPr marL="0" indent="0" algn="r">
              <a:buNone/>
            </a:pPr>
            <a:r>
              <a:rPr lang="es-CO" b="1" dirty="0">
                <a:solidFill>
                  <a:srgbClr val="FF0000"/>
                </a:solidFill>
              </a:rPr>
              <a:t>1 </a:t>
            </a:r>
            <a:r>
              <a:rPr lang="es-CO" b="1" dirty="0" smtClean="0">
                <a:solidFill>
                  <a:srgbClr val="FF0000"/>
                </a:solidFill>
              </a:rPr>
              <a:t>Tés. 5:9.</a:t>
            </a:r>
          </a:p>
          <a:p>
            <a:pPr marL="0" indent="0" algn="r">
              <a:buNone/>
            </a:pPr>
            <a:r>
              <a:rPr lang="es-CO" dirty="0" smtClean="0"/>
              <a:t>Porque </a:t>
            </a:r>
            <a:r>
              <a:rPr lang="es-CO" dirty="0"/>
              <a:t>no nos ha puesto Dios para ira, sino para alcanzar salvación por medio de nuestro Señor Jesucristo.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1 Tés. 5:23-24. </a:t>
            </a:r>
          </a:p>
          <a:p>
            <a:pPr marL="0" indent="0" algn="r">
              <a:buNone/>
            </a:pPr>
            <a:r>
              <a:rPr lang="es-CO" dirty="0" smtClean="0"/>
              <a:t>Y </a:t>
            </a:r>
            <a:r>
              <a:rPr lang="es-CO" dirty="0"/>
              <a:t>el mismo Dios de paz os santifique por completo; y todo vuestro ser, espíritu, alma y cuerpo, sea guardado irreprensible para la venida de nuestro Señor Jesucristo. Fiel es el que os llama, el cual también lo hará. </a:t>
            </a:r>
            <a:r>
              <a:rPr lang="es-CO" b="1" u="sng" dirty="0" smtClean="0"/>
              <a:t>Promesa </a:t>
            </a:r>
            <a:r>
              <a:rPr lang="es-CO" b="1" u="sng" dirty="0"/>
              <a:t>de la Fidelidad de Dios.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142337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341</Words>
  <Application>Microsoft Office PowerPoint</Application>
  <PresentationFormat>Presentación en pantalla (4:3)</PresentationFormat>
  <Paragraphs>18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Tema de Office</vt:lpstr>
      <vt:lpstr>PROMESAS DE DIOS EN 1 TESALONISENSES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PROMESAS DE DIOS EN 1 TESALONISENSES</dc:title>
  <dc:creator>TEMAS DE FE</dc:creator>
  <cp:lastModifiedBy>TEMAS DE FE</cp:lastModifiedBy>
  <cp:revision>2</cp:revision>
  <dcterms:created xsi:type="dcterms:W3CDTF">2016-07-22T12:37:09Z</dcterms:created>
  <dcterms:modified xsi:type="dcterms:W3CDTF">2016-07-22T13:43:20Z</dcterms:modified>
</cp:coreProperties>
</file>